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327650" cy="7559675"/>
  <p:notesSz cx="4645025" cy="6877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2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0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99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2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75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20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88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12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31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31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6068-F013-4127-8C41-7D97E04ED4C9}" type="datetimeFigureOut">
              <a:rPr lang="fr-FR" smtClean="0"/>
              <a:t>24/05/2018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21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8960"/>
            <a:ext cx="5305814" cy="66902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3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S</a:t>
            </a:r>
            <a:r>
              <a:rPr lang="fr-FR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andwich</a:t>
            </a:r>
          </a:p>
          <a:p>
            <a:pPr algn="ctr"/>
            <a:r>
              <a:rPr lang="fr-F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Du m</a:t>
            </a:r>
            <a:r>
              <a:rPr lang="fr-FR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ois :</a:t>
            </a:r>
          </a:p>
          <a:p>
            <a:pPr algn="ctr"/>
            <a:r>
              <a:rPr lang="fr-F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  </a:t>
            </a:r>
          </a:p>
          <a:p>
            <a:pPr algn="ctr"/>
            <a:r>
              <a:rPr lang="fr-FR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Bruxelles</a:t>
            </a:r>
            <a:endParaRPr lang="fr-F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  <a:p>
            <a:pPr algn="ctr"/>
            <a:endParaRPr lang="fr-FR" sz="2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(</a:t>
            </a:r>
            <a:r>
              <a:rPr lang="fr-FR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Salade, Jambon, Gouda, Concombre, Tomate, Œuf</a:t>
            </a:r>
            <a:r>
              <a:rPr lang="fr-FR" sz="2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, Cornichon</a:t>
            </a:r>
            <a:r>
              <a:rPr lang="fr-FR" sz="26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)</a:t>
            </a:r>
            <a:endParaRPr lang="fr-FR" sz="2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465" y="301324"/>
            <a:ext cx="1950720" cy="55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6288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3037</TotalTime>
  <Words>21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Anais</dc:creator>
  <cp:lastModifiedBy>c.wenger</cp:lastModifiedBy>
  <cp:revision>19</cp:revision>
  <cp:lastPrinted>2017-09-28T13:36:40Z</cp:lastPrinted>
  <dcterms:created xsi:type="dcterms:W3CDTF">2017-02-08T14:07:23Z</dcterms:created>
  <dcterms:modified xsi:type="dcterms:W3CDTF">2018-05-24T08:36:45Z</dcterms:modified>
</cp:coreProperties>
</file>