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327650" cy="7559675"/>
  <p:notesSz cx="4645025" cy="6877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74" y="1237197"/>
            <a:ext cx="4528503" cy="2631887"/>
          </a:xfrm>
        </p:spPr>
        <p:txBody>
          <a:bodyPr anchor="b"/>
          <a:lstStyle>
            <a:lvl1pPr algn="ctr">
              <a:defRPr sz="349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956" y="3970580"/>
            <a:ext cx="3995738" cy="1825171"/>
          </a:xfrm>
        </p:spPr>
        <p:txBody>
          <a:bodyPr/>
          <a:lstStyle>
            <a:lvl1pPr marL="0" indent="0" algn="ctr">
              <a:buNone/>
              <a:defRPr sz="1398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0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99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402483"/>
            <a:ext cx="1148775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402483"/>
            <a:ext cx="3379728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2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75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</p:spPr>
        <p:txBody>
          <a:bodyPr anchor="b"/>
          <a:lstStyle>
            <a:lvl1pPr>
              <a:defRPr sz="349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</p:spPr>
        <p:txBody>
          <a:bodyPr/>
          <a:lstStyle>
            <a:lvl1pPr marL="0" indent="0">
              <a:buNone/>
              <a:defRPr sz="1398">
                <a:solidFill>
                  <a:schemeClr val="tx1"/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20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88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120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1088455"/>
            <a:ext cx="2697123" cy="5372269"/>
          </a:xfrm>
        </p:spPr>
        <p:txBody>
          <a:bodyPr/>
          <a:lstStyle>
            <a:lvl1pPr>
              <a:defRPr sz="1864"/>
            </a:lvl1pPr>
            <a:lvl2pPr>
              <a:defRPr sz="1631"/>
            </a:lvl2pPr>
            <a:lvl3pPr>
              <a:defRPr sz="1398"/>
            </a:lvl3pPr>
            <a:lvl4pPr>
              <a:defRPr sz="1165"/>
            </a:lvl4pPr>
            <a:lvl5pPr>
              <a:defRPr sz="1165"/>
            </a:lvl5pPr>
            <a:lvl6pPr>
              <a:defRPr sz="1165"/>
            </a:lvl6pPr>
            <a:lvl7pPr>
              <a:defRPr sz="1165"/>
            </a:lvl7pPr>
            <a:lvl8pPr>
              <a:defRPr sz="1165"/>
            </a:lvl8pPr>
            <a:lvl9pPr>
              <a:defRPr sz="116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31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1088455"/>
            <a:ext cx="2697123" cy="5372269"/>
          </a:xfrm>
        </p:spPr>
        <p:txBody>
          <a:bodyPr anchor="t"/>
          <a:lstStyle>
            <a:lvl1pPr marL="0" indent="0">
              <a:buNone/>
              <a:defRPr sz="1864"/>
            </a:lvl1pPr>
            <a:lvl2pPr marL="266365" indent="0">
              <a:buNone/>
              <a:defRPr sz="1631"/>
            </a:lvl2pPr>
            <a:lvl3pPr marL="532729" indent="0">
              <a:buNone/>
              <a:defRPr sz="1398"/>
            </a:lvl3pPr>
            <a:lvl4pPr marL="799094" indent="0">
              <a:buNone/>
              <a:defRPr sz="1165"/>
            </a:lvl4pPr>
            <a:lvl5pPr marL="1065459" indent="0">
              <a:buNone/>
              <a:defRPr sz="1165"/>
            </a:lvl5pPr>
            <a:lvl6pPr marL="1331824" indent="0">
              <a:buNone/>
              <a:defRPr sz="1165"/>
            </a:lvl6pPr>
            <a:lvl7pPr marL="1598188" indent="0">
              <a:buNone/>
              <a:defRPr sz="1165"/>
            </a:lvl7pPr>
            <a:lvl8pPr marL="1864553" indent="0">
              <a:buNone/>
              <a:defRPr sz="1165"/>
            </a:lvl8pPr>
            <a:lvl9pPr marL="2130918" indent="0">
              <a:buNone/>
              <a:defRPr sz="116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31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96068-F013-4127-8C41-7D97E04ED4C9}" type="datetimeFigureOut">
              <a:rPr lang="fr-FR" smtClean="0"/>
              <a:t>24/05/2018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9A9CC-3327-45A1-A8E9-B654CBBA6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21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8960"/>
            <a:ext cx="5305814" cy="66902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3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S</a:t>
            </a:r>
            <a:r>
              <a:rPr lang="fr-FR" sz="6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andwich</a:t>
            </a:r>
          </a:p>
          <a:p>
            <a:pPr algn="ctr"/>
            <a:r>
              <a:rPr lang="fr-F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Du m</a:t>
            </a:r>
            <a:r>
              <a:rPr lang="fr-FR" sz="6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ois :</a:t>
            </a:r>
          </a:p>
          <a:p>
            <a:pPr algn="ctr"/>
            <a:r>
              <a:rPr lang="fr-F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  </a:t>
            </a:r>
          </a:p>
          <a:p>
            <a:pPr algn="ctr"/>
            <a:r>
              <a:rPr lang="fr-FR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Bruxelles</a:t>
            </a:r>
            <a:endParaRPr lang="fr-F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otype Corsiva" panose="03010101010201010101" pitchFamily="66" charset="0"/>
            </a:endParaRPr>
          </a:p>
          <a:p>
            <a:pPr algn="ctr"/>
            <a:endParaRPr lang="fr-FR" sz="2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otype Corsiva" panose="03010101010201010101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2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(</a:t>
            </a:r>
            <a:r>
              <a:rPr lang="fr-FR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Salade, Jambon, Gouda, Concombre, Tomate, Œuf</a:t>
            </a:r>
            <a:r>
              <a:rPr lang="fr-FR" sz="2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, Cornichon</a:t>
            </a:r>
            <a:r>
              <a:rPr lang="fr-FR" sz="26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)</a:t>
            </a:r>
            <a:endParaRPr lang="fr-FR" sz="2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465" y="301324"/>
            <a:ext cx="1950720" cy="55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6288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3037</TotalTime>
  <Words>21</Words>
  <Application>Microsoft Office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Monotype Corsiva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Anais</dc:creator>
  <cp:lastModifiedBy>c.wenger</cp:lastModifiedBy>
  <cp:revision>19</cp:revision>
  <cp:lastPrinted>2017-09-28T13:36:40Z</cp:lastPrinted>
  <dcterms:created xsi:type="dcterms:W3CDTF">2017-02-08T14:07:23Z</dcterms:created>
  <dcterms:modified xsi:type="dcterms:W3CDTF">2018-05-24T08:36:45Z</dcterms:modified>
</cp:coreProperties>
</file>